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59" r:id="rId6"/>
    <p:sldId id="266" r:id="rId7"/>
    <p:sldId id="265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4DB32-E1C7-45AE-A31A-7B0BAC5BF0D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8EF6E-91F4-4EEA-AEC5-536DE872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F6E-91F4-4EEA-AEC5-536DE8727D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11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7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53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8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4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5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3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1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4AFF98-BE17-47D6-A9F4-96FFFA2B0B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81D0D9-F13C-4CC4-BF6B-EA439EFDC47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7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207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Usability Test Results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Roya Survey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Mohammad Sajib 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Seraj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0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 Survey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aid coffee farmers and scientists in identifying and tracking the outbreak of La Roya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Fungus.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ollected data 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to improve current and future models predicting outbreaks of La Roya. </a:t>
            </a:r>
          </a:p>
        </p:txBody>
      </p:sp>
    </p:spTree>
    <p:extLst>
      <p:ext uri="{BB962C8B-B14F-4D97-AF65-F5344CB8AC3E}">
        <p14:creationId xmlns:p14="http://schemas.microsoft.com/office/powerpoint/2010/main" val="35763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based testing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Login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Submission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the previously upload issue and Comment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6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ollected 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to run a test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times users find the task difficult and ask test coordinators for help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Facial expression of user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testing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Comments by user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User’s attention in the application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Comfort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bugs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Occurrence types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 module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Results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7minutes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ask 3times to coordinator for help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facial expression during testing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user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User’s attention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was good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users were comfortable during testing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Total: 11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issue: 4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 issue: 7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3997"/>
          </a:xfrm>
        </p:spPr>
        <p:txBody>
          <a:bodyPr>
            <a:no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issue:</a:t>
            </a:r>
          </a:p>
          <a:p>
            <a:pPr marL="514350" indent="-51435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 after providing incorrect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credential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Save or Done option after giving leaf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</a:p>
          <a:p>
            <a:pPr marL="514350" indent="-514350"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or delete option unavailable</a:t>
            </a:r>
          </a:p>
          <a:p>
            <a:pPr marL="514350" indent="-514350"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Logout option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unavailable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 issue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me option is not working for android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giving partial information, its not possible to save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submission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 problem in capture option</a:t>
            </a:r>
          </a:p>
          <a:p>
            <a:pPr marL="514350" indent="-51435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option for taking picture from storage in android phone</a:t>
            </a:r>
          </a:p>
          <a:p>
            <a:pPr marL="514350" indent="-51435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Sorting option is not available</a:t>
            </a:r>
          </a:p>
          <a:p>
            <a:pPr marL="514350" indent="-51435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Unable to login from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firefox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resume after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error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48" y="296886"/>
            <a:ext cx="10515600" cy="1325563"/>
          </a:xfrm>
        </p:spPr>
        <p:txBody>
          <a:bodyPr/>
          <a:lstStyle/>
          <a:p>
            <a:r>
              <a:rPr lang="en-US" dirty="0"/>
              <a:t>Recommend changes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920" y="2449334"/>
            <a:ext cx="2452373" cy="399030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472" y="2453420"/>
            <a:ext cx="2447627" cy="39883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56" y="2453420"/>
            <a:ext cx="2447627" cy="39883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0630" y="1744071"/>
            <a:ext cx="3207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Showing Message after providing incorrect credential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0479" y="1714769"/>
            <a:ext cx="2930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Save or Done option after giving leaf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97472" y="1836404"/>
            <a:ext cx="2328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 alignment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Showing 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providing incorrect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credential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or Done option after giving leaf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Logout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edit and delete option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695</TotalTime>
  <Words>283</Words>
  <Application>Microsoft Office PowerPoint</Application>
  <PresentationFormat>Widescreen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Retrospect</vt:lpstr>
      <vt:lpstr>Usability Test Results - Roya Survey</vt:lpstr>
      <vt:lpstr>Roya Survey</vt:lpstr>
      <vt:lpstr>Test Process</vt:lpstr>
      <vt:lpstr>Collected data during the testing</vt:lpstr>
      <vt:lpstr>Test Results</vt:lpstr>
      <vt:lpstr>Summary of bugs</vt:lpstr>
      <vt:lpstr>Recommend changes</vt:lpstr>
      <vt:lpstr>Recommend changes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 Survey</dc:title>
  <dc:creator>Sajib</dc:creator>
  <cp:lastModifiedBy>Sajib</cp:lastModifiedBy>
  <cp:revision>30</cp:revision>
  <dcterms:created xsi:type="dcterms:W3CDTF">2016-04-16T23:34:35Z</dcterms:created>
  <dcterms:modified xsi:type="dcterms:W3CDTF">2016-04-19T08:12:53Z</dcterms:modified>
</cp:coreProperties>
</file>