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regular.fntdata"/><Relationship Id="rId14" Type="http://schemas.openxmlformats.org/officeDocument/2006/relationships/slide" Target="slides/slide10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Robo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EVERYONE INTRODUCES EACH OTHER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Dustin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Dustin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Dustin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Brady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Zac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Logan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Chairless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Chairless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Jake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xd.adobe.com/view/da036e02-7bfc-4380-a027-5acc1169da39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90525" y="1126300"/>
            <a:ext cx="8222100" cy="1626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BluTeam</a:t>
            </a:r>
            <a:endParaRPr sz="36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Blue Thumb Digital Datasheet</a:t>
            </a:r>
            <a:endParaRPr/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2/15/2018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Usability Goals and Concerns</a:t>
            </a:r>
            <a:endParaRPr/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4563600" y="1919075"/>
            <a:ext cx="41304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Concerns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/>
              <a:t>Advanced page navigation may be clunky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/>
              <a:t>It fails to submit survey information</a:t>
            </a:r>
            <a:endParaRPr/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433200" y="1919075"/>
            <a:ext cx="41304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Goals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/>
              <a:t>Form is grouped into logical pages by category and timing of data collection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/>
              <a:t>Break longer pages into multiple smaller ones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/>
              <a:t>Filling the form is intuitive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User </a:t>
            </a:r>
            <a:r>
              <a:rPr b="1" lang="en"/>
              <a:t>Scenarios</a:t>
            </a:r>
            <a:r>
              <a:rPr lang="en"/>
              <a:t> </a:t>
            </a:r>
            <a:endParaRPr sz="4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78478" y="14195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Young Dedicated Environmentalist</a:t>
            </a:r>
            <a:endParaRPr/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2273" y="1329725"/>
            <a:ext cx="2697650" cy="314427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/>
          <p:nvPr/>
        </p:nvSpPr>
        <p:spPr>
          <a:xfrm>
            <a:off x="3488450" y="237850"/>
            <a:ext cx="5282700" cy="45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Taylor Haggerty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College Student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Single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19 Years Old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Science Ed Major</a:t>
            </a:r>
            <a:endParaRPr baseline="30000"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Income: $6500 </a:t>
            </a:r>
            <a:endParaRPr baseline="30000"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Plans on teaching environmental science, works part time.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Early Adopter, has latest model android phones and is active on many different social media platforms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Environmental conservation and education is a life calling.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78475" y="141950"/>
            <a:ext cx="2808000" cy="1208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Salt of the Earth Concerned Property Owner</a:t>
            </a:r>
            <a:endParaRPr/>
          </a:p>
        </p:txBody>
      </p:sp>
      <p:sp>
        <p:nvSpPr>
          <p:cNvPr id="86" name="Shape 86"/>
          <p:cNvSpPr txBox="1"/>
          <p:nvPr/>
        </p:nvSpPr>
        <p:spPr>
          <a:xfrm>
            <a:off x="3488450" y="237850"/>
            <a:ext cx="5282700" cy="45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Mark Coleman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Operations Manager (Ret)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Married, 2 grown children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67 years old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Trade School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Income: $70,200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Beautify personal property and promote area nature appreciation.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Late Majority has daughter’s last model iPhone, and a older PC. Uses Facebook and email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Fishes in creek that runs through property, concerned with increased pollution effect on fish.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1125" y="1350450"/>
            <a:ext cx="2607425" cy="288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226075" y="141950"/>
            <a:ext cx="2808000" cy="1208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Career Professional Outdoor Enthusiast</a:t>
            </a:r>
            <a:endParaRPr/>
          </a:p>
        </p:txBody>
      </p:sp>
      <p:sp>
        <p:nvSpPr>
          <p:cNvPr id="93" name="Shape 93"/>
          <p:cNvSpPr txBox="1"/>
          <p:nvPr/>
        </p:nvSpPr>
        <p:spPr>
          <a:xfrm>
            <a:off x="3488450" y="237850"/>
            <a:ext cx="5282700" cy="45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J. B. Shaker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Insurance Agent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Engaged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Age: 33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Business Degree</a:t>
            </a:r>
            <a:endParaRPr baseline="30000"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Income: $50,000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Enjoys outdoor activities with a purpose.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Early Majority, has two-year old phone, uses geocaching apps for entertainment, several social media platforms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Wants to preserve and restore pristine recreational areas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02750"/>
            <a:ext cx="2915250" cy="281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226075" y="141950"/>
            <a:ext cx="2808000" cy="1208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Outdoor Family Man Nature Lover</a:t>
            </a: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3488450" y="237850"/>
            <a:ext cx="5282700" cy="45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Jon Nader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Ret, Air Force; X-Ray Tech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Divorced, 3 kids (10,12,13)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Age: 45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A&amp;P, Technical School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Income: $45,000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Enjoys spending time camping with kids and teaching them to be socially responsible.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Early Majority, loves tech, but has an older model Android phone, as he spends most of his disposable income on his kids.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Preserve nature for his children’s future. Teach them to appreciate it.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02750"/>
            <a:ext cx="2881675" cy="2752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Environment</a:t>
            </a:r>
            <a:endParaRPr/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Char char="❏"/>
            </a:pPr>
            <a:r>
              <a:rPr lang="en" sz="2000"/>
              <a:t>Oklahoma</a:t>
            </a:r>
            <a:endParaRPr sz="2000"/>
          </a:p>
          <a:p>
            <a: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❏"/>
            </a:pPr>
            <a:r>
              <a:rPr lang="en" sz="2000"/>
              <a:t>Rivers</a:t>
            </a:r>
            <a:endParaRPr sz="2000"/>
          </a:p>
          <a:p>
            <a: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❏"/>
            </a:pPr>
            <a:r>
              <a:rPr lang="en" sz="2000"/>
              <a:t>Streams</a:t>
            </a:r>
            <a:endParaRPr sz="2000"/>
          </a:p>
          <a:p>
            <a: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❏"/>
            </a:pPr>
            <a:r>
              <a:rPr lang="en" sz="2000"/>
              <a:t>Creeks</a:t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Everything Goes Well</a:t>
            </a:r>
            <a:endParaRPr/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User successfully connects to the website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In </a:t>
            </a:r>
            <a:r>
              <a:rPr lang="en"/>
              <a:t>field</a:t>
            </a:r>
            <a:r>
              <a:rPr lang="en"/>
              <a:t> they successfully capture site conditions and collect a water sample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In the field, the user </a:t>
            </a:r>
            <a:r>
              <a:rPr lang="en"/>
              <a:t>successfully</a:t>
            </a:r>
            <a:r>
              <a:rPr lang="en"/>
              <a:t> observes stream conditions, and data for field tests and for lab tests: DO, pH, Nitrogen, Phosphorus, and Chloride test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The user successfully counts the amount of coliform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Finally, the user submits the form successfully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Prototype Walkthrough</a:t>
            </a:r>
            <a:endParaRPr/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Created with Adobe XD: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>
                <a:solidFill>
                  <a:srgbClr val="0096C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https://xd.adobe.com/view/da036e02-7bfc-4380-a027-5acc1169da39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