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acc8766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acc8766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2acc8766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2acc8766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acc8766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2acc8766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acc87668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acc87668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acc8766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acc876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acc8766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acc8766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acc8766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acc8766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acc8766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acc8766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2acc87668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2acc8766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acc8766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2acc8766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acc87668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acc8766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acc87668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acc87668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Traffic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Aaron Lyons, Adam Reichanadter, Alex Smith, Anthony Chavez, Joe Kurtz,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Brandon Wichman, Joshua Peter, Sam Clement, Soheil Sepahyar, Yuchen Wang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4/2/2020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Content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953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Student Instructions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Navigate to the website and enter your name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Wait for the instructor to start the game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Press the “Student” button and enter the game code and your name then press “Join Game”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Wait for your turn to choose a route, do not take your turn until you are told by your professor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When it is your turn, choose one of the two presented paths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Once path is set, choose “End Turn”, and notify instructor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Professor Instructions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Login with master credentials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Set up game session and choose a game code, make sure you tell your students the code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Start the “game” session, and tell one student at a time to input their origin and destination points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Monitor the network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6)     When the game is finished, choose the “End Game” to see and download the end of game stats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Usability Concerns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the content scale well to mobile phones?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participating in the game less intuitive or more difficult on a mobile phone?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 interface intuitive for first time users?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students take their turns out of order they can take another students turn so they have to pay attention to the professor to know when it’s their turn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Complete/Future Work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34641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Turn ordering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Professor login page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Dijkstra’s algorithm implementation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Post game stats screen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CSV download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Unify styling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“How to Use” button on home page</a:t>
            </a:r>
            <a:endParaRPr sz="140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572000" y="1152475"/>
            <a:ext cx="34641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Game Settings page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Professor view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Home page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Game creation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Students can join a game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Students can choose a path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Students and Professor can see congestion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Professor will create a game session and setup game settings, including a game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press the “Student” button and input the game code as well as a username and will be given a random origin and destination node on the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then take turns as directed by the professor</a:t>
            </a:r>
            <a:endParaRPr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the student’s turn they will be prompted to choose between two paths. After choosing a path they will press “End Turn” and the map will update based on their selection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game session will end after a </a:t>
            </a:r>
            <a:r>
              <a:rPr lang="en"/>
              <a:t>predetermined</a:t>
            </a:r>
            <a:r>
              <a:rPr lang="en"/>
              <a:t> number of iterations or at the professor’s discretion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Professor (Dr. Kuilin Zhang)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use web-app as teaching aid for traffic route optimization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charge of creating, setting up, and monitoring game session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 users of the web-app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participate in choosing routes to and from vertices on the network graph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21" y="0"/>
            <a:ext cx="88231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2" y="0"/>
            <a:ext cx="90098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" y="0"/>
            <a:ext cx="91273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8" y="0"/>
            <a:ext cx="91150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0" y="0"/>
            <a:ext cx="90811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4" y="0"/>
            <a:ext cx="91096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