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Robo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Robot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bold.fntdata"/><Relationship Id="rId6" Type="http://schemas.openxmlformats.org/officeDocument/2006/relationships/slide" Target="slides/slide1.xml"/><Relationship Id="rId18" Type="http://schemas.openxmlformats.org/officeDocument/2006/relationships/font" Target="fonts/Robo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7d7ffaf4af_3_1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7d7ffaf4af_3_1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6eb4c5760f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6eb4c5760f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6edd76c30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6edd76c30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6eb4c5760f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6eb4c5760f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7d7ffaf4af_3_1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7d7ffaf4af_3_1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7d7ffaf4af_3_2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7d7ffaf4af_3_2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7d7ffaf4af_3_2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7d7ffaf4af_3_2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6eb4c5760f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6eb4c5760f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6eb4c5760f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6eb4c5760f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6eb4c5760f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6eb4c5760f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6ede56b4c7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6ede56b4c7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microbit-grapher-proto.herokuapp.com/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Micro:bit USB Grapher</a:t>
            </a:r>
            <a:endParaRPr/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Team Micro:bit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2/11/2020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2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Prototype - Continued</a:t>
            </a:r>
            <a:endParaRPr/>
          </a:p>
        </p:txBody>
      </p:sp>
      <p:sp>
        <p:nvSpPr>
          <p:cNvPr id="126" name="Google Shape;126;p2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Graphing dashboard similar to the previous slide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Focus on features:</a:t>
            </a:r>
            <a:endParaRPr>
              <a:solidFill>
                <a:srgbClr val="000000"/>
              </a:solidFill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</a:pPr>
            <a:r>
              <a:rPr lang="en">
                <a:solidFill>
                  <a:srgbClr val="000000"/>
                </a:solidFill>
              </a:rPr>
              <a:t>Zooming</a:t>
            </a:r>
            <a:endParaRPr>
              <a:solidFill>
                <a:srgbClr val="000000"/>
              </a:solidFill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</a:pPr>
            <a:r>
              <a:rPr lang="en">
                <a:solidFill>
                  <a:srgbClr val="000000"/>
                </a:solidFill>
              </a:rPr>
              <a:t>Panning</a:t>
            </a:r>
            <a:endParaRPr>
              <a:solidFill>
                <a:srgbClr val="000000"/>
              </a:solidFill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</a:pPr>
            <a:r>
              <a:rPr lang="en">
                <a:solidFill>
                  <a:srgbClr val="000000"/>
                </a:solidFill>
              </a:rPr>
              <a:t>View points-of-interest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Less busy than previous graphing dashboard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Live Demo!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https://microbit-grapher-proto.herokuapp.com/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Instructional Content Plan</a:t>
            </a:r>
            <a:endParaRPr/>
          </a:p>
        </p:txBody>
      </p:sp>
      <p:sp>
        <p:nvSpPr>
          <p:cNvPr id="132" name="Google Shape;132;p23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Combining</a:t>
            </a:r>
            <a:r>
              <a:rPr lang="en">
                <a:solidFill>
                  <a:srgbClr val="000000"/>
                </a:solidFill>
              </a:rPr>
              <a:t> the question that have risen, we can create Heuristics that can cover the wide array of topics within our app through: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Interface Quality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</a:pPr>
            <a:r>
              <a:rPr lang="en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New Barriers to Entry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</a:pPr>
            <a:r>
              <a:rPr lang="en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Easy-Access Help Documents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</a:pPr>
            <a:r>
              <a:rPr lang="en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Customizable Recording Properties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</a:pPr>
            <a:r>
              <a:rPr lang="en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Few Errors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Because the app is rather easy to use and follows conventions that are commonly found in other apps, the team now has a very clear path forward as the instructional content does not need to be overly complicated.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Instructional Content Plan - Continued </a:t>
            </a:r>
            <a:endParaRPr/>
          </a:p>
        </p:txBody>
      </p:sp>
      <p:sp>
        <p:nvSpPr>
          <p:cNvPr id="138" name="Google Shape;138;p2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As stated in the Heuristic evaluation, as we move forward, it will be important for the Instructional Content to show all different variables that will be a part of the app design.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We also have to make sure that the design documents accurately show the user which </a:t>
            </a:r>
            <a:r>
              <a:rPr lang="en">
                <a:solidFill>
                  <a:srgbClr val="000000"/>
                </a:solidFill>
              </a:rPr>
              <a:t>functions</a:t>
            </a:r>
            <a:r>
              <a:rPr lang="en">
                <a:solidFill>
                  <a:srgbClr val="000000"/>
                </a:solidFill>
              </a:rPr>
              <a:t> they can use, which should be elaborated on before the instructions commence.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Cognitive Walkthrough</a:t>
            </a:r>
            <a:endParaRPr/>
          </a:p>
        </p:txBody>
      </p:sp>
      <p:pic>
        <p:nvPicPr>
          <p:cNvPr id="74" name="Google Shape;7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1850" y="2511875"/>
            <a:ext cx="4350148" cy="2207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67575" y="2511875"/>
            <a:ext cx="4195050" cy="22072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Cognitive Walkthrough - Nominal Users and Environment</a:t>
            </a:r>
            <a:endParaRPr/>
          </a:p>
        </p:txBody>
      </p:sp>
      <p:sp>
        <p:nvSpPr>
          <p:cNvPr id="81" name="Google Shape;81;p1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Middle/High School Classroom</a:t>
            </a:r>
            <a:endParaRPr sz="1800"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sz="1400">
                <a:solidFill>
                  <a:srgbClr val="000000"/>
                </a:solidFill>
              </a:rPr>
              <a:t>Teachers will be developing lesson plans to teach students about graphing, data collection, and data analysis.</a:t>
            </a:r>
            <a:endParaRPr sz="1400"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sz="1400">
                <a:solidFill>
                  <a:srgbClr val="000000"/>
                </a:solidFill>
              </a:rPr>
              <a:t>Students will be using the device/app to log data and visualize it in a graph format.</a:t>
            </a:r>
            <a:endParaRPr sz="14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82" name="Google Shape;82;p15"/>
          <p:cNvSpPr txBox="1"/>
          <p:nvPr>
            <p:ph idx="2" type="body"/>
          </p:nvPr>
        </p:nvSpPr>
        <p:spPr>
          <a:xfrm>
            <a:off x="4694250" y="1919075"/>
            <a:ext cx="3999900" cy="296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">
                <a:solidFill>
                  <a:srgbClr val="000000"/>
                </a:solidFill>
              </a:rPr>
              <a:t>The student starts at the home view</a:t>
            </a:r>
            <a:endParaRPr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">
                <a:solidFill>
                  <a:srgbClr val="000000"/>
                </a:solidFill>
              </a:rPr>
              <a:t>They begin logging temperature data by pressing start with the Micro:Bit set to collect temperatures.</a:t>
            </a:r>
            <a:endParaRPr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">
                <a:solidFill>
                  <a:srgbClr val="000000"/>
                </a:solidFill>
              </a:rPr>
              <a:t>The data is collected and stored in the browser in increments specified by the student. </a:t>
            </a:r>
            <a:endParaRPr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">
                <a:solidFill>
                  <a:srgbClr val="000000"/>
                </a:solidFill>
              </a:rPr>
              <a:t>A graph displays the data gathered and provides some statistical information.</a:t>
            </a:r>
            <a:endParaRPr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">
                <a:solidFill>
                  <a:srgbClr val="000000"/>
                </a:solidFill>
              </a:rPr>
              <a:t>The student then downloads the results to submit to their teacher.</a:t>
            </a:r>
            <a:endParaRPr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Error </a:t>
            </a:r>
            <a:r>
              <a:rPr lang="en"/>
              <a:t>Handling</a:t>
            </a:r>
            <a:r>
              <a:rPr lang="en"/>
              <a:t> Scenarios (IT Testing)</a:t>
            </a:r>
            <a:endParaRPr/>
          </a:p>
        </p:txBody>
      </p:sp>
      <p:sp>
        <p:nvSpPr>
          <p:cNvPr id="88" name="Google Shape;88;p16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Long Duration Data Collection</a:t>
            </a:r>
            <a:endParaRPr sz="1800"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sz="1400">
                <a:solidFill>
                  <a:srgbClr val="000000"/>
                </a:solidFill>
              </a:rPr>
              <a:t>An IT professional wants to collect temperature data over the course of a couple days/weeks. </a:t>
            </a:r>
            <a:endParaRPr sz="1400"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sz="1400">
                <a:solidFill>
                  <a:srgbClr val="000000"/>
                </a:solidFill>
              </a:rPr>
              <a:t>They connect the Micro:Bit and begin data collection. </a:t>
            </a:r>
            <a:endParaRPr sz="1400"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sz="1400">
                <a:solidFill>
                  <a:srgbClr val="000000"/>
                </a:solidFill>
              </a:rPr>
              <a:t>The app should then run collecting data until the user requests that it stop doing so. </a:t>
            </a:r>
            <a:endParaRPr sz="1400"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sz="1400">
                <a:solidFill>
                  <a:srgbClr val="000000"/>
                </a:solidFill>
              </a:rPr>
              <a:t>The user then downloads the data as a csv file to their machine.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89" name="Google Shape;89;p16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">
                <a:solidFill>
                  <a:srgbClr val="000000"/>
                </a:solidFill>
              </a:rPr>
              <a:t>IT begins collecting data with the device.</a:t>
            </a:r>
            <a:endParaRPr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">
                <a:solidFill>
                  <a:srgbClr val="000000"/>
                </a:solidFill>
              </a:rPr>
              <a:t>The data is graphed and collected.</a:t>
            </a:r>
            <a:endParaRPr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">
                <a:solidFill>
                  <a:srgbClr val="000000"/>
                </a:solidFill>
              </a:rPr>
              <a:t>The internet fails momentarily during collection.</a:t>
            </a:r>
            <a:endParaRPr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">
                <a:solidFill>
                  <a:srgbClr val="000000"/>
                </a:solidFill>
              </a:rPr>
              <a:t>The app preserves existing data and switches to offline mode.</a:t>
            </a:r>
            <a:endParaRPr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">
                <a:solidFill>
                  <a:srgbClr val="000000"/>
                </a:solidFill>
              </a:rPr>
              <a:t>User may download the data.</a:t>
            </a:r>
            <a:endParaRPr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">
                <a:solidFill>
                  <a:srgbClr val="000000"/>
                </a:solidFill>
              </a:rPr>
              <a:t>When internet returns the user can import the saved data and continue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Cognitive Walkthrough - Nominal Use Scenario Description</a:t>
            </a:r>
            <a:endParaRPr/>
          </a:p>
        </p:txBody>
      </p:sp>
      <p:sp>
        <p:nvSpPr>
          <p:cNvPr id="95" name="Google Shape;95;p17"/>
          <p:cNvSpPr txBox="1"/>
          <p:nvPr>
            <p:ph idx="1" type="body"/>
          </p:nvPr>
        </p:nvSpPr>
        <p:spPr>
          <a:xfrm>
            <a:off x="471900" y="1919075"/>
            <a:ext cx="4183200" cy="309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D</a:t>
            </a:r>
            <a:r>
              <a:rPr lang="en">
                <a:solidFill>
                  <a:srgbClr val="000000"/>
                </a:solidFill>
              </a:rPr>
              <a:t>ata Collection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A user wants to collect data over a period of time so that they can notice interesting phenomena occur. 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They connect the Micro:Bit and begin data collection. 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They can view the real time data being displayed on the application dashboard.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If an interesting event occurs, the user can zoom, pan, or view the values of the data collected.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96" name="Google Shape;96;p17"/>
          <p:cNvSpPr txBox="1"/>
          <p:nvPr>
            <p:ph idx="1" type="body"/>
          </p:nvPr>
        </p:nvSpPr>
        <p:spPr>
          <a:xfrm>
            <a:off x="5091525" y="1851000"/>
            <a:ext cx="3789600" cy="329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The user connects their microbit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They begin collecting </a:t>
            </a:r>
            <a:r>
              <a:rPr lang="en">
                <a:solidFill>
                  <a:srgbClr val="000000"/>
                </a:solidFill>
              </a:rPr>
              <a:t>data</a:t>
            </a:r>
            <a:r>
              <a:rPr lang="en">
                <a:solidFill>
                  <a:srgbClr val="000000"/>
                </a:solidFill>
              </a:rPr>
              <a:t> by pressing start.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Data streams and graphs in real time from sensors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Stops recording when “stop” button is pressed.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User can manipulate the display and analyze the data.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Additional Users and Environments</a:t>
            </a:r>
            <a:endParaRPr/>
          </a:p>
        </p:txBody>
      </p:sp>
      <p:sp>
        <p:nvSpPr>
          <p:cNvPr id="102" name="Google Shape;102;p1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Classroom Lesson 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Teacher provides a lesson with their students about data collection and analysis.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She introduces Micro:Bit and have the students walk through steps of logging and viewing positional data with the app.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The data then can be viewed and manipulated on the site.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Open Source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Bill mentioned that people outside of K - 12 Education may be interested in contributing and using our application.</a:t>
            </a:r>
            <a:endParaRPr>
              <a:solidFill>
                <a:srgbClr val="000000"/>
              </a:solidFill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</a:pPr>
            <a:r>
              <a:rPr lang="en">
                <a:solidFill>
                  <a:srgbClr val="000000"/>
                </a:solidFill>
              </a:rPr>
              <a:t>We will need to include documentation on how to contribute and understand the project.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Usability Goals and Concerns</a:t>
            </a:r>
            <a:endParaRPr/>
          </a:p>
        </p:txBody>
      </p:sp>
      <p:sp>
        <p:nvSpPr>
          <p:cNvPr id="108" name="Google Shape;108;p19"/>
          <p:cNvSpPr txBox="1"/>
          <p:nvPr>
            <p:ph idx="1" type="body"/>
          </p:nvPr>
        </p:nvSpPr>
        <p:spPr>
          <a:xfrm>
            <a:off x="471900" y="1707225"/>
            <a:ext cx="8222100" cy="328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Goal: </a:t>
            </a:r>
            <a:r>
              <a:rPr lang="en">
                <a:solidFill>
                  <a:srgbClr val="000000"/>
                </a:solidFill>
              </a:rPr>
              <a:t>Straightforward/Intuitive UI (Learnable, Effective)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The interface should be simple and easy to understand with minimal explanation needed to navigate and use the application effectively.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Goal: Present information in a clear and understandable way (Informative)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The interface should make data easy to parse, analyze, and evaluate. The display should be clean and focused on the data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Concern: Utility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What sort of applications beyond just numeric data will the interface support? In other words, what sort of experiments/data recordings might not behave well in our framework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Concern: Aesthetics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The interface has the potential to be cluttered/confusing with multiple graphs/datasets, and bland with fewer. How can we present data in a visually appealing but efficient way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Prototype</a:t>
            </a:r>
            <a:endParaRPr/>
          </a:p>
        </p:txBody>
      </p:sp>
      <p:pic>
        <p:nvPicPr>
          <p:cNvPr id="114" name="Google Shape;11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0363" y="1658825"/>
            <a:ext cx="7603276" cy="3484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Prototype - UI Layout</a:t>
            </a:r>
            <a:endParaRPr/>
          </a:p>
        </p:txBody>
      </p:sp>
      <p:pic>
        <p:nvPicPr>
          <p:cNvPr id="120" name="Google Shape;12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7125" y="1915150"/>
            <a:ext cx="6549751" cy="3026326"/>
          </a:xfrm>
          <a:prstGeom prst="rect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